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014F-C06A-4BA1-8EBF-F4BFBA20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AB8F7-0AA6-430F-98B9-CC46489B4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2520-6B03-41BA-B5F1-6626621F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0A07E-5927-41C5-95B3-ADEDC493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71EA-FE37-4F36-B65D-1E5EDF48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253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6176-C6EC-4185-8270-2570CCA8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35106-646E-44FA-92CB-F17BEB03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0820-189B-4D7E-A86E-A9588369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A25C-E1AD-490B-80EA-7101D70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58BB-EBDF-4BFA-B008-C1A463EE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40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AF8-8D8C-4F35-BE00-B022750A4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981A2-468C-47BB-906F-A968A125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B9EC-E844-4DB5-8181-930D9714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950A-75B8-4B8D-B784-8C2E1E9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E4CC-EC9D-4FB8-875D-61123E1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67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4569-5EC9-4116-913B-4B06012F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08E1-AF54-4D37-A126-5D7DFE9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ED1-D4A7-48E1-AF7B-47BC5013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FD1D-6187-4041-8D48-DB79A21C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83FA-D401-4F65-AD80-4F306B1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3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CB60-11FF-47B2-9CC5-67391BB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4E30-116C-435C-9691-0BB380F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4A548-D31F-4DF9-AEA0-887727DD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9E33-5D18-4B64-8AE2-4052E9BA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0B67C-E9C4-49DC-AE8A-EDE05AE1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626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F4D3-3CE2-4BE9-A31D-FBCC22EB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B2DE-75AE-4D6B-B01D-046BD0F4B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3EEF-C932-49BD-B9DD-5C049E0E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945A-2D43-4040-AA09-437555DA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274C4-1E46-467B-BC2A-546EDE59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DEE8-CCD3-4317-9D0A-9DAF7FF7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25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90E8-7341-4926-8144-87574AD6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38A4-F2B2-4447-8D40-A28916EB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7E6D-FB3F-43CE-BDF6-450C5FF7F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59B9F-EBC6-4250-AE74-DDD0F08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1ACB5-1D24-4587-A29D-BEA03157D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DDD10-F0A0-434D-994D-BFC6562F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88CBF-9B4B-41E8-9AC6-65483F3A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11DBC-3E8D-43C6-A327-69308DC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996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13F-599C-4B74-9CB7-D8F21E14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1072C-8548-4FC1-88D0-C3A8CF47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8B481-F3FC-43E8-971A-4F5732F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B64F-8C93-476D-B545-B9221AC3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772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BB406-7409-4FBA-BAEB-7860CC03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331A3-E4B9-4119-A161-0B7D99FB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5B7D-0962-441B-865F-DA0BDED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17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BD88-DC7C-49E5-B049-7A20FBC6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31B1-7B19-4F75-AD8C-2D5796A86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809FF-BEC0-4B1C-8536-8FBE5F93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90AF-697D-4ACD-AB1A-E823B4C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BC75-2055-4F13-A822-86B620A6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DC06-5747-49CC-A593-C5F3DAFF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3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D3EB-6001-43BB-934F-9D1C4C4B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AA070-C9D6-4716-8756-412223D10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6603-DFA8-490D-B448-7ADD9D3D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D422-5DA5-45E7-8C75-6C56312D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B65F-085C-45F1-9942-94BF674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9787-FFB1-49B5-9356-ABD5AD9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798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271E2-8801-4FB8-9EB3-10F71C6C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3C54-3F8C-4D78-8457-6916D465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E7F2B-9E94-4237-9089-D41248FB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8D1A-DC32-4F27-916F-62F8113E9791}" type="datetimeFigureOut">
              <a:rPr lang="hr-HR" smtClean="0"/>
              <a:t>24.8.2021.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17BF-05EF-4734-9A3C-330426AC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5C50-C61E-4A8E-B645-6065F4CA6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0128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b4TDOXHAE">
            <a:extLst>
              <a:ext uri="{FF2B5EF4-FFF2-40B4-BE49-F238E27FC236}">
                <a16:creationId xmlns:a16="http://schemas.microsoft.com/office/drawing/2014/main" id="{C126F6CC-C9FA-4623-8088-2BDD5DE878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WJ27tkaS9">
            <a:extLst>
              <a:ext uri="{FF2B5EF4-FFF2-40B4-BE49-F238E27FC236}">
                <a16:creationId xmlns:a16="http://schemas.microsoft.com/office/drawing/2014/main" id="{C0BBABC6-0FEB-4ECA-9383-F204720D1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7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EvVUJyqmd">
            <a:extLst>
              <a:ext uri="{FF2B5EF4-FFF2-40B4-BE49-F238E27FC236}">
                <a16:creationId xmlns:a16="http://schemas.microsoft.com/office/drawing/2014/main" id="{B39D0931-12F2-4481-A431-8A3611A3E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SirPt1VsF">
            <a:extLst>
              <a:ext uri="{FF2B5EF4-FFF2-40B4-BE49-F238E27FC236}">
                <a16:creationId xmlns:a16="http://schemas.microsoft.com/office/drawing/2014/main" id="{C6B9EF2F-3F5E-4060-B3DC-15C6A146E4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EGhbXuAN0">
            <a:extLst>
              <a:ext uri="{FF2B5EF4-FFF2-40B4-BE49-F238E27FC236}">
                <a16:creationId xmlns:a16="http://schemas.microsoft.com/office/drawing/2014/main" id="{E3454DB6-1B56-419E-8E7B-E75303859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3ESyn5VEn">
            <a:extLst>
              <a:ext uri="{FF2B5EF4-FFF2-40B4-BE49-F238E27FC236}">
                <a16:creationId xmlns:a16="http://schemas.microsoft.com/office/drawing/2014/main" id="{B6489962-3C69-4387-859A-2501B775B0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BfJHG0WFy">
            <a:extLst>
              <a:ext uri="{FF2B5EF4-FFF2-40B4-BE49-F238E27FC236}">
                <a16:creationId xmlns:a16="http://schemas.microsoft.com/office/drawing/2014/main" id="{4520F6F2-A3D4-4DB0-9ECA-232ECF5137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Feq3OUhXX">
            <a:extLst>
              <a:ext uri="{FF2B5EF4-FFF2-40B4-BE49-F238E27FC236}">
                <a16:creationId xmlns:a16="http://schemas.microsoft.com/office/drawing/2014/main" id="{4858C039-E82D-452B-95E7-4210372CEF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30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EJs7DVp7t">
            <a:extLst>
              <a:ext uri="{FF2B5EF4-FFF2-40B4-BE49-F238E27FC236}">
                <a16:creationId xmlns:a16="http://schemas.microsoft.com/office/drawing/2014/main" id="{5BD57AF1-E767-4B92-A124-D048FC27DA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4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uQt3JrJmY">
            <a:extLst>
              <a:ext uri="{FF2B5EF4-FFF2-40B4-BE49-F238E27FC236}">
                <a16:creationId xmlns:a16="http://schemas.microsoft.com/office/drawing/2014/main" id="{718AEC51-0E53-41F0-B837-124A8F0BB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4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xqnLCDGDz">
            <a:extLst>
              <a:ext uri="{FF2B5EF4-FFF2-40B4-BE49-F238E27FC236}">
                <a16:creationId xmlns:a16="http://schemas.microsoft.com/office/drawing/2014/main" id="{AB42BEBD-E481-4C5B-B617-8CBB52965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D2BK99OW">
            <a:extLst>
              <a:ext uri="{FF2B5EF4-FFF2-40B4-BE49-F238E27FC236}">
                <a16:creationId xmlns:a16="http://schemas.microsoft.com/office/drawing/2014/main" id="{0AC4C94B-770F-4F8C-9E47-BD072DD3D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l4GFY8Kbv">
            <a:extLst>
              <a:ext uri="{FF2B5EF4-FFF2-40B4-BE49-F238E27FC236}">
                <a16:creationId xmlns:a16="http://schemas.microsoft.com/office/drawing/2014/main" id="{6FEC1F28-C8F0-4218-B20B-FD36FCA195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i92VObpoS">
            <a:extLst>
              <a:ext uri="{FF2B5EF4-FFF2-40B4-BE49-F238E27FC236}">
                <a16:creationId xmlns:a16="http://schemas.microsoft.com/office/drawing/2014/main" id="{0BA210A8-3EA8-40CD-81CE-6DC8447EF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8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DAbPqha5g">
            <a:extLst>
              <a:ext uri="{FF2B5EF4-FFF2-40B4-BE49-F238E27FC236}">
                <a16:creationId xmlns:a16="http://schemas.microsoft.com/office/drawing/2014/main" id="{EE7959D7-48AE-4750-A5A2-3A36C78D6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YilfGR4Df">
            <a:extLst>
              <a:ext uri="{FF2B5EF4-FFF2-40B4-BE49-F238E27FC236}">
                <a16:creationId xmlns:a16="http://schemas.microsoft.com/office/drawing/2014/main" id="{26B24356-8FFC-427B-A3BC-81E7E3984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XcT2U4bRh">
            <a:extLst>
              <a:ext uri="{FF2B5EF4-FFF2-40B4-BE49-F238E27FC236}">
                <a16:creationId xmlns:a16="http://schemas.microsoft.com/office/drawing/2014/main" id="{606F8BB6-0CB6-4593-AADC-07D3F02D0E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65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ZuKVk2ii2">
            <a:extLst>
              <a:ext uri="{FF2B5EF4-FFF2-40B4-BE49-F238E27FC236}">
                <a16:creationId xmlns:a16="http://schemas.microsoft.com/office/drawing/2014/main" id="{311F639E-B0FD-4729-9B63-321BAD7EBC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mhrQW52MH">
            <a:extLst>
              <a:ext uri="{FF2B5EF4-FFF2-40B4-BE49-F238E27FC236}">
                <a16:creationId xmlns:a16="http://schemas.microsoft.com/office/drawing/2014/main" id="{B1E98CC4-5BD1-4B6F-95F5-0F60437ABF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vEWDoSiJ5">
            <a:extLst>
              <a:ext uri="{FF2B5EF4-FFF2-40B4-BE49-F238E27FC236}">
                <a16:creationId xmlns:a16="http://schemas.microsoft.com/office/drawing/2014/main" id="{93D82A7E-7607-4B04-8333-4373E7264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7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trIzk6FfK">
            <a:extLst>
              <a:ext uri="{FF2B5EF4-FFF2-40B4-BE49-F238E27FC236}">
                <a16:creationId xmlns:a16="http://schemas.microsoft.com/office/drawing/2014/main" id="{D4D22133-7C11-4ED4-B5D8-010E8A556C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LkKQzBUvb">
            <a:extLst>
              <a:ext uri="{FF2B5EF4-FFF2-40B4-BE49-F238E27FC236}">
                <a16:creationId xmlns:a16="http://schemas.microsoft.com/office/drawing/2014/main" id="{D399EB44-E960-482A-B912-67FA93BCB8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9kY2e37f7">
            <a:extLst>
              <a:ext uri="{FF2B5EF4-FFF2-40B4-BE49-F238E27FC236}">
                <a16:creationId xmlns:a16="http://schemas.microsoft.com/office/drawing/2014/main" id="{1A3E3687-9969-4493-94AB-29B8DF1164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drGQYdiMb">
            <a:extLst>
              <a:ext uri="{FF2B5EF4-FFF2-40B4-BE49-F238E27FC236}">
                <a16:creationId xmlns:a16="http://schemas.microsoft.com/office/drawing/2014/main" id="{94A950F3-416E-49B5-A7EB-32046839B4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2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0svVZdJln">
            <a:extLst>
              <a:ext uri="{FF2B5EF4-FFF2-40B4-BE49-F238E27FC236}">
                <a16:creationId xmlns:a16="http://schemas.microsoft.com/office/drawing/2014/main" id="{2424F5C3-D634-498A-8F30-D91769969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9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8TX3ghFz8">
            <a:extLst>
              <a:ext uri="{FF2B5EF4-FFF2-40B4-BE49-F238E27FC236}">
                <a16:creationId xmlns:a16="http://schemas.microsoft.com/office/drawing/2014/main" id="{9DE9CF0D-C964-46B8-B125-BA3E8408CD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7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guDNLGuKn">
            <a:extLst>
              <a:ext uri="{FF2B5EF4-FFF2-40B4-BE49-F238E27FC236}">
                <a16:creationId xmlns:a16="http://schemas.microsoft.com/office/drawing/2014/main" id="{11F68B06-7920-4707-BEC1-A3F4FC184C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WQmFmM7bB">
            <a:extLst>
              <a:ext uri="{FF2B5EF4-FFF2-40B4-BE49-F238E27FC236}">
                <a16:creationId xmlns:a16="http://schemas.microsoft.com/office/drawing/2014/main" id="{D6CDB5C6-D32C-4B46-A22E-8E52AD46D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6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G3DixyJBV">
            <a:extLst>
              <a:ext uri="{FF2B5EF4-FFF2-40B4-BE49-F238E27FC236}">
                <a16:creationId xmlns:a16="http://schemas.microsoft.com/office/drawing/2014/main" id="{2C82F9B4-5008-49AB-92A3-7A8BAF9CA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LheseBfBE">
            <a:extLst>
              <a:ext uri="{FF2B5EF4-FFF2-40B4-BE49-F238E27FC236}">
                <a16:creationId xmlns:a16="http://schemas.microsoft.com/office/drawing/2014/main" id="{8CA4FFB4-3457-4892-8351-6103BDB0D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5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2wPPVt8DU">
            <a:extLst>
              <a:ext uri="{FF2B5EF4-FFF2-40B4-BE49-F238E27FC236}">
                <a16:creationId xmlns:a16="http://schemas.microsoft.com/office/drawing/2014/main" id="{0A8638E3-F8A7-473C-B5D4-518977A2B1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4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fQmc8maQx">
            <a:extLst>
              <a:ext uri="{FF2B5EF4-FFF2-40B4-BE49-F238E27FC236}">
                <a16:creationId xmlns:a16="http://schemas.microsoft.com/office/drawing/2014/main" id="{41D81D68-9B0B-4389-9386-F45D8703BC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lazapwgfD">
            <a:extLst>
              <a:ext uri="{FF2B5EF4-FFF2-40B4-BE49-F238E27FC236}">
                <a16:creationId xmlns:a16="http://schemas.microsoft.com/office/drawing/2014/main" id="{4155C57A-7AEB-44F9-A695-9149E45998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QU9u9aJVY">
            <a:extLst>
              <a:ext uri="{FF2B5EF4-FFF2-40B4-BE49-F238E27FC236}">
                <a16:creationId xmlns:a16="http://schemas.microsoft.com/office/drawing/2014/main" id="{570C31BB-63CD-4E6C-A282-3E419BA7B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npKioUnyc">
            <a:extLst>
              <a:ext uri="{FF2B5EF4-FFF2-40B4-BE49-F238E27FC236}">
                <a16:creationId xmlns:a16="http://schemas.microsoft.com/office/drawing/2014/main" id="{8BDD581F-C426-49E3-84A3-513AE0D03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4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2</cp:revision>
  <dcterms:created xsi:type="dcterms:W3CDTF">2021-08-19T14:48:19Z</dcterms:created>
  <dcterms:modified xsi:type="dcterms:W3CDTF">2021-08-24T11:08:26Z</dcterms:modified>
</cp:coreProperties>
</file>